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0"/>
  </p:notesMasterIdLst>
  <p:handoutMasterIdLst>
    <p:handoutMasterId r:id="rId21"/>
  </p:handoutMasterIdLst>
  <p:sldIdLst>
    <p:sldId id="1736" r:id="rId5"/>
    <p:sldId id="258" r:id="rId6"/>
    <p:sldId id="1737" r:id="rId7"/>
    <p:sldId id="1743" r:id="rId8"/>
    <p:sldId id="1396" r:id="rId9"/>
    <p:sldId id="1744" r:id="rId10"/>
    <p:sldId id="1740" r:id="rId11"/>
    <p:sldId id="1746" r:id="rId12"/>
    <p:sldId id="1747" r:id="rId13"/>
    <p:sldId id="1739" r:id="rId14"/>
    <p:sldId id="1745" r:id="rId15"/>
    <p:sldId id="1748" r:id="rId16"/>
    <p:sldId id="1749" r:id="rId17"/>
    <p:sldId id="1750" r:id="rId18"/>
    <p:sldId id="1732" r:id="rId19"/>
  </p:sldIdLst>
  <p:sldSz cx="12192000" cy="6858000"/>
  <p:notesSz cx="6858000" cy="9144000"/>
  <p:defaultTextStyle>
    <a:defPPr>
      <a:defRPr lang="zh-TW"/>
    </a:defPPr>
    <a:lvl1pPr algn="l" rtl="0" fontAlgn="base">
      <a:spcBef>
        <a:spcPct val="20000"/>
      </a:spcBef>
      <a:spcAft>
        <a:spcPct val="0"/>
      </a:spcAft>
      <a:buClr>
        <a:schemeClr val="bg1"/>
      </a:buClr>
      <a:buSzPct val="100000"/>
      <a:buFont typeface="Wingdings" pitchFamily="2" charset="2"/>
      <a:defRPr sz="2000" b="1" kern="1200">
        <a:solidFill>
          <a:srgbClr val="0000FF"/>
        </a:solidFill>
        <a:latin typeface="Trebuchet MS" pitchFamily="34" charset="0"/>
        <a:ea typeface="新細明體" pitchFamily="18" charset="-120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bg1"/>
      </a:buClr>
      <a:buSzPct val="100000"/>
      <a:buFont typeface="Wingdings" pitchFamily="2" charset="2"/>
      <a:defRPr sz="2000" b="1" kern="1200">
        <a:solidFill>
          <a:srgbClr val="0000FF"/>
        </a:solidFill>
        <a:latin typeface="Trebuchet MS" pitchFamily="34" charset="0"/>
        <a:ea typeface="新細明體" pitchFamily="18" charset="-120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bg1"/>
      </a:buClr>
      <a:buSzPct val="100000"/>
      <a:buFont typeface="Wingdings" pitchFamily="2" charset="2"/>
      <a:defRPr sz="2000" b="1" kern="1200">
        <a:solidFill>
          <a:srgbClr val="0000FF"/>
        </a:solidFill>
        <a:latin typeface="Trebuchet MS" pitchFamily="34" charset="0"/>
        <a:ea typeface="新細明體" pitchFamily="18" charset="-120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bg1"/>
      </a:buClr>
      <a:buSzPct val="100000"/>
      <a:buFont typeface="Wingdings" pitchFamily="2" charset="2"/>
      <a:defRPr sz="2000" b="1" kern="1200">
        <a:solidFill>
          <a:srgbClr val="0000FF"/>
        </a:solidFill>
        <a:latin typeface="Trebuchet MS" pitchFamily="34" charset="0"/>
        <a:ea typeface="新細明體" pitchFamily="18" charset="-120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bg1"/>
      </a:buClr>
      <a:buSzPct val="100000"/>
      <a:buFont typeface="Wingdings" pitchFamily="2" charset="2"/>
      <a:defRPr sz="2000" b="1" kern="1200">
        <a:solidFill>
          <a:srgbClr val="0000FF"/>
        </a:solidFill>
        <a:latin typeface="Trebuchet MS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2000" b="1" kern="1200">
        <a:solidFill>
          <a:srgbClr val="0000FF"/>
        </a:solidFill>
        <a:latin typeface="Trebuchet MS" pitchFamily="34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sz="2000" b="1" kern="1200">
        <a:solidFill>
          <a:srgbClr val="0000FF"/>
        </a:solidFill>
        <a:latin typeface="Trebuchet MS" pitchFamily="34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sz="2000" b="1" kern="1200">
        <a:solidFill>
          <a:srgbClr val="0000FF"/>
        </a:solidFill>
        <a:latin typeface="Trebuchet MS" pitchFamily="34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sz="2000" b="1" kern="1200">
        <a:solidFill>
          <a:srgbClr val="0000FF"/>
        </a:solidFill>
        <a:latin typeface="Trebuchet MS" pitchFamily="34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7CC0"/>
    <a:srgbClr val="FFFFCC"/>
    <a:srgbClr val="FEEDCE"/>
    <a:srgbClr val="FFEBB9"/>
    <a:srgbClr val="FFF1CC"/>
    <a:srgbClr val="F0F0CF"/>
    <a:srgbClr val="EDE6D3"/>
    <a:srgbClr val="FFFFFF"/>
    <a:srgbClr val="FFF9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92" autoAdjust="0"/>
    <p:restoredTop sz="93040" autoAdjust="0"/>
  </p:normalViewPr>
  <p:slideViewPr>
    <p:cSldViewPr snapToGrid="0">
      <p:cViewPr varScale="1">
        <p:scale>
          <a:sx n="97" d="100"/>
          <a:sy n="97" d="100"/>
        </p:scale>
        <p:origin x="10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04"/>
    </p:cViewPr>
  </p:sorterViewPr>
  <p:notesViewPr>
    <p:cSldViewPr snapToGrid="0">
      <p:cViewPr varScale="1">
        <p:scale>
          <a:sx n="83" d="100"/>
          <a:sy n="83" d="100"/>
        </p:scale>
        <p:origin x="393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id="{7F68B10D-48DE-467A-A0A1-E84516088C2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1D4DA6FA-74AA-4810-B18B-9C89C0C6687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0F4DB4-0E61-455F-A89D-C1D2A7D8EF3D}" type="datetimeFigureOut">
              <a:rPr lang="en-US" smtClean="0"/>
              <a:t>6/13/2024</a:t>
            </a:fld>
            <a:endParaRPr lang="en-US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9BA87AA9-9B30-4905-981A-0E18A6F7CA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CB8AFC60-8DD9-467F-B2AB-6210F622B9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7F3028-00F3-414D-A87C-33596C1AA4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7337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F80823-2766-4824-901A-C85DD95A85AB}" type="datetimeFigureOut">
              <a:rPr lang="en-US" smtClean="0"/>
              <a:t>6/13/2024</a:t>
            </a:fld>
            <a:endParaRPr lang="en-US" dirty="0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E03B31-0101-4002-BDD0-B3B7188B55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088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03B31-0101-4002-BDD0-B3B7188B553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19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03B31-0101-4002-BDD0-B3B7188B553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5825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03B31-0101-4002-BDD0-B3B7188B553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876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B13640-9EE2-4D98-B096-4B3AD8283C59}" type="slidenum">
              <a:rPr lang="zh-TW" altLang="en-US" smtClean="0"/>
              <a:pPr>
                <a:defRPr/>
              </a:pPr>
              <a:t>15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93112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844800" y="2438400"/>
            <a:ext cx="7924800" cy="1143000"/>
          </a:xfrm>
        </p:spPr>
        <p:txBody>
          <a:bodyPr/>
          <a:lstStyle>
            <a:lvl1pPr algn="r">
              <a:defRPr sz="4800">
                <a:latin typeface="Cooper Black" pitchFamily="18" charset="0"/>
              </a:defRPr>
            </a:lvl1pPr>
          </a:lstStyle>
          <a:p>
            <a:pPr lvl="0"/>
            <a:r>
              <a:rPr lang="zh-TW" altLang="en-US" noProof="0"/>
              <a:t>按一下以編輯母片標題樣式</a:t>
            </a:r>
            <a:endParaRPr lang="en-US" altLang="zh-TW" noProof="0"/>
          </a:p>
        </p:txBody>
      </p:sp>
      <p:sp>
        <p:nvSpPr>
          <p:cNvPr id="1536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844800" y="3810001"/>
            <a:ext cx="7924800" cy="974725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600">
                <a:solidFill>
                  <a:srgbClr val="004A48"/>
                </a:solidFill>
                <a:latin typeface="Cooper Black" pitchFamily="18" charset="0"/>
              </a:defRPr>
            </a:lvl1pPr>
          </a:lstStyle>
          <a:p>
            <a:pPr lvl="0"/>
            <a:r>
              <a:rPr lang="zh-TW" altLang="en-US" noProof="0"/>
              <a:t>按一下以編輯母片子標題樣式</a:t>
            </a:r>
            <a:endParaRPr lang="en-US" altLang="zh-TW" noProof="0"/>
          </a:p>
        </p:txBody>
      </p:sp>
      <p:sp>
        <p:nvSpPr>
          <p:cNvPr id="15367" name="Line 1031"/>
          <p:cNvSpPr>
            <a:spLocks noChangeShapeType="1"/>
          </p:cNvSpPr>
          <p:nvPr/>
        </p:nvSpPr>
        <p:spPr bwMode="gray">
          <a:xfrm>
            <a:off x="1524000" y="3200400"/>
            <a:ext cx="0" cy="1676400"/>
          </a:xfrm>
          <a:prstGeom prst="line">
            <a:avLst/>
          </a:prstGeom>
          <a:noFill/>
          <a:ln w="28575">
            <a:solidFill>
              <a:srgbClr val="99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 sz="1800"/>
          </a:p>
        </p:txBody>
      </p:sp>
      <p:sp>
        <p:nvSpPr>
          <p:cNvPr id="15368" name="Rectangle 1032"/>
          <p:cNvSpPr>
            <a:spLocks noChangeArrowheads="1"/>
          </p:cNvSpPr>
          <p:nvPr/>
        </p:nvSpPr>
        <p:spPr bwMode="gray">
          <a:xfrm>
            <a:off x="1219201" y="3702050"/>
            <a:ext cx="9596967" cy="31750"/>
          </a:xfrm>
          <a:prstGeom prst="rect">
            <a:avLst/>
          </a:prstGeom>
          <a:gradFill rotWithShape="0">
            <a:gsLst>
              <a:gs pos="0">
                <a:srgbClr val="00ECAE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GB" sz="2400" b="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5369" name="Rectangle 1033"/>
          <p:cNvSpPr>
            <a:spLocks noChangeArrowheads="1"/>
          </p:cNvSpPr>
          <p:nvPr/>
        </p:nvSpPr>
        <p:spPr bwMode="gray">
          <a:xfrm>
            <a:off x="0" y="0"/>
            <a:ext cx="12192000" cy="3048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GB" sz="2400" b="0" dirty="0">
              <a:solidFill>
                <a:schemeClr val="tx1"/>
              </a:solidFill>
              <a:latin typeface="Tahoma" pitchFamily="34" charset="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FF6AD874-D8FA-42DE-AF84-7C1AC26DEE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2" t="9571" r="8072" b="9922"/>
          <a:stretch/>
        </p:blipFill>
        <p:spPr>
          <a:xfrm>
            <a:off x="9588259" y="304800"/>
            <a:ext cx="2455817" cy="1417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644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zh-TW" altLang="en-US" dirty="0"/>
              <a:t>按一下以編輯母片標題樣式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</a:lstStyle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324379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582672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31422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0451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026"/>
          <p:cNvSpPr>
            <a:spLocks noChangeArrowheads="1"/>
          </p:cNvSpPr>
          <p:nvPr/>
        </p:nvSpPr>
        <p:spPr bwMode="gray">
          <a:xfrm>
            <a:off x="2051051" y="330201"/>
            <a:ext cx="42333" cy="1052513"/>
          </a:xfrm>
          <a:prstGeom prst="rect">
            <a:avLst/>
          </a:prstGeom>
          <a:solidFill>
            <a:srgbClr val="33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GB" sz="2400" b="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4339" name="Rectangle 1027"/>
          <p:cNvSpPr>
            <a:spLocks noChangeArrowheads="1"/>
          </p:cNvSpPr>
          <p:nvPr/>
        </p:nvSpPr>
        <p:spPr bwMode="gray">
          <a:xfrm>
            <a:off x="628651" y="1016000"/>
            <a:ext cx="10968567" cy="317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GB" sz="2400" b="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4340" name="Rectangle 1028"/>
          <p:cNvSpPr>
            <a:spLocks noGrp="1" noChangeArrowheads="1"/>
          </p:cNvSpPr>
          <p:nvPr>
            <p:ph type="title"/>
          </p:nvPr>
        </p:nvSpPr>
        <p:spPr bwMode="auto">
          <a:xfrm>
            <a:off x="2355851" y="254000"/>
            <a:ext cx="9550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  <a:endParaRPr lang="en-US" altLang="zh-TW" dirty="0"/>
          </a:p>
        </p:txBody>
      </p:sp>
      <p:sp>
        <p:nvSpPr>
          <p:cNvPr id="14341" name="Rectangle 1029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38251" y="1341439"/>
            <a:ext cx="10344149" cy="474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dirty="0"/>
              <a:t>Click to edit Master text styles</a:t>
            </a:r>
          </a:p>
          <a:p>
            <a:pPr lvl="1"/>
            <a:r>
              <a:rPr lang="en-US" altLang="zh-TW" dirty="0"/>
              <a:t>Second level</a:t>
            </a:r>
          </a:p>
          <a:p>
            <a:pPr lvl="2"/>
            <a:r>
              <a:rPr lang="en-US" altLang="zh-TW" dirty="0"/>
              <a:t>Third level</a:t>
            </a:r>
          </a:p>
          <a:p>
            <a:pPr lvl="3"/>
            <a:r>
              <a:rPr lang="en-US" altLang="zh-TW" dirty="0"/>
              <a:t>Fourth level</a:t>
            </a:r>
          </a:p>
        </p:txBody>
      </p:sp>
      <p:sp>
        <p:nvSpPr>
          <p:cNvPr id="14346" name="Rectangle 1034"/>
          <p:cNvSpPr>
            <a:spLocks noChangeArrowheads="1"/>
          </p:cNvSpPr>
          <p:nvPr/>
        </p:nvSpPr>
        <p:spPr bwMode="gray">
          <a:xfrm>
            <a:off x="2051051" y="330201"/>
            <a:ext cx="42333" cy="1052513"/>
          </a:xfrm>
          <a:prstGeom prst="rect">
            <a:avLst/>
          </a:prstGeom>
          <a:solidFill>
            <a:srgbClr val="33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GB" sz="2400" b="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4347" name="Rectangle 1035"/>
          <p:cNvSpPr>
            <a:spLocks noChangeArrowheads="1"/>
          </p:cNvSpPr>
          <p:nvPr/>
        </p:nvSpPr>
        <p:spPr bwMode="gray">
          <a:xfrm>
            <a:off x="628651" y="1016000"/>
            <a:ext cx="10968567" cy="31750"/>
          </a:xfrm>
          <a:prstGeom prst="rect">
            <a:avLst/>
          </a:prstGeom>
          <a:solidFill>
            <a:srgbClr val="3F8DA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GB" sz="2400" b="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4348" name="Rectangle 1036"/>
          <p:cNvSpPr>
            <a:spLocks noChangeArrowheads="1"/>
          </p:cNvSpPr>
          <p:nvPr/>
        </p:nvSpPr>
        <p:spPr bwMode="gray">
          <a:xfrm>
            <a:off x="4692651" y="1092200"/>
            <a:ext cx="5278967" cy="31750"/>
          </a:xfrm>
          <a:prstGeom prst="rect">
            <a:avLst/>
          </a:prstGeom>
          <a:gradFill rotWithShape="0">
            <a:gsLst>
              <a:gs pos="0">
                <a:srgbClr val="3F8DA5"/>
              </a:gs>
              <a:gs pos="100000">
                <a:srgbClr val="9BCAD9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GB" sz="2400" b="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4349" name="Rectangle 1037"/>
          <p:cNvSpPr>
            <a:spLocks noChangeArrowheads="1"/>
          </p:cNvSpPr>
          <p:nvPr/>
        </p:nvSpPr>
        <p:spPr bwMode="gray">
          <a:xfrm>
            <a:off x="7429501" y="1187450"/>
            <a:ext cx="3359151" cy="31750"/>
          </a:xfrm>
          <a:prstGeom prst="rect">
            <a:avLst/>
          </a:prstGeom>
          <a:solidFill>
            <a:srgbClr val="A1CDD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GB" sz="2400" b="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4351" name="Text Box 1039"/>
          <p:cNvSpPr txBox="1">
            <a:spLocks noChangeArrowheads="1"/>
          </p:cNvSpPr>
          <p:nvPr/>
        </p:nvSpPr>
        <p:spPr bwMode="auto">
          <a:xfrm>
            <a:off x="0" y="6553200"/>
            <a:ext cx="12192000" cy="304800"/>
          </a:xfrm>
          <a:prstGeom prst="rect">
            <a:avLst/>
          </a:prstGeom>
          <a:gradFill rotWithShape="1">
            <a:gsLst>
              <a:gs pos="0">
                <a:schemeClr val="folHlink">
                  <a:alpha val="30000"/>
                </a:schemeClr>
              </a:gs>
              <a:gs pos="100000">
                <a:srgbClr val="FFFFFF">
                  <a:alpha val="50000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TW" sz="1400" b="0" dirty="0">
                <a:solidFill>
                  <a:srgbClr val="0099FF"/>
                </a:solidFill>
                <a:latin typeface="Tahoma" pitchFamily="34" charset="0"/>
              </a:rPr>
              <a:t>Systems and Information Management Section                                                                                                                                       </a:t>
            </a:r>
            <a:fld id="{31E2B235-92EF-45A9-A86E-39DDFF18DA9B}" type="slidenum">
              <a:rPr kumimoji="1" lang="en-US" altLang="zh-TW" sz="1400" b="0">
                <a:solidFill>
                  <a:srgbClr val="0099FF"/>
                </a:solidFill>
                <a:latin typeface="Tahoma" pitchFamily="34" charset="0"/>
              </a:rPr>
              <a:pPr>
                <a:spcBef>
                  <a:spcPct val="50000"/>
                </a:spcBef>
                <a:buClrTx/>
                <a:buSzTx/>
                <a:buFontTx/>
                <a:buNone/>
              </a:pPr>
              <a:t>‹#›</a:t>
            </a:fld>
            <a:endParaRPr kumimoji="1" lang="en-US" altLang="zh-TW" sz="1400" b="0" dirty="0">
              <a:solidFill>
                <a:srgbClr val="0099FF"/>
              </a:solidFill>
              <a:latin typeface="Tahoma" pitchFamily="34" charset="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7431E292-2C6C-4DF0-B7B1-C3E68A323E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4" t="11586" r="11385" b="11938"/>
          <a:stretch/>
        </p:blipFill>
        <p:spPr>
          <a:xfrm>
            <a:off x="486833" y="84139"/>
            <a:ext cx="1502835" cy="866461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6F60A853-C8F7-42AD-B38A-CE99CDDD652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378" y="3019838"/>
            <a:ext cx="1499746" cy="406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003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6" r:id="rId4"/>
    <p:sldLayoutId id="2147483667" r:id="rId5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800">
          <a:solidFill>
            <a:srgbClr val="66006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CC0099"/>
        </a:buClr>
        <a:buSzPct val="55000"/>
        <a:buFont typeface="Wingdings" pitchFamily="2" charset="2"/>
        <a:buChar char="n"/>
        <a:defRPr sz="2400">
          <a:solidFill>
            <a:srgbClr val="9900CC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rgbClr val="6600CC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>
          <a:solidFill>
            <a:srgbClr val="333399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400">
          <a:solidFill>
            <a:schemeClr val="tx1"/>
          </a:solidFill>
          <a:latin typeface="Tahoma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400">
          <a:solidFill>
            <a:schemeClr val="tx1"/>
          </a:solidFill>
          <a:latin typeface="Tahoma" pitchFamily="34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400">
          <a:solidFill>
            <a:schemeClr val="tx1"/>
          </a:solidFill>
          <a:latin typeface="Tahoma" pitchFamily="34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400">
          <a:solidFill>
            <a:schemeClr val="tx1"/>
          </a:solidFill>
          <a:latin typeface="Tahoma" pitchFamily="34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400">
          <a:solidFill>
            <a:schemeClr val="tx1"/>
          </a:solidFill>
          <a:latin typeface="Tahoma" pitchFamily="34" charset="0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D63B226-D8C5-45DD-9C98-ECFA0C4125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zh-TW" altLang="en-US" dirty="0">
                <a:solidFill>
                  <a:srgbClr val="7030A0"/>
                </a:solidFill>
                <a:latin typeface="+mn-ea"/>
              </a:rPr>
            </a:br>
            <a:r>
              <a:rPr lang="zh-TW" altLang="en-US" dirty="0">
                <a:solidFill>
                  <a:srgbClr val="7030A0"/>
                </a:solidFill>
                <a:latin typeface="+mn-ea"/>
              </a:rPr>
              <a:t>	</a:t>
            </a:r>
            <a:br>
              <a:rPr lang="zh-TW" altLang="en-US" dirty="0">
                <a:solidFill>
                  <a:srgbClr val="7030A0"/>
                </a:solidFill>
                <a:latin typeface="+mn-ea"/>
              </a:rPr>
            </a:br>
            <a:r>
              <a:rPr lang="zh-TW" altLang="en-US" dirty="0">
                <a:solidFill>
                  <a:srgbClr val="7030A0"/>
                </a:solidFill>
                <a:latin typeface="+mn-ea"/>
              </a:rPr>
              <a:t>學生學習概覧</a:t>
            </a:r>
            <a:endParaRPr lang="zh-TW" altLang="en-US" dirty="0">
              <a:solidFill>
                <a:srgbClr val="7030A0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C1CE84A8-76BA-4A5B-B9C8-15717015082C}"/>
              </a:ext>
            </a:extLst>
          </p:cNvPr>
          <p:cNvSpPr/>
          <p:nvPr/>
        </p:nvSpPr>
        <p:spPr>
          <a:xfrm>
            <a:off x="466725" y="5635080"/>
            <a:ext cx="6096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kumimoji="1" lang="zh-TW" altLang="en-US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教育局</a:t>
            </a:r>
          </a:p>
          <a:p>
            <a:pPr>
              <a:defRPr/>
            </a:pPr>
            <a:r>
              <a:rPr kumimoji="1" lang="zh-TW" altLang="en-US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系統及資訊管理組</a:t>
            </a:r>
          </a:p>
        </p:txBody>
      </p:sp>
    </p:spTree>
    <p:extLst>
      <p:ext uri="{BB962C8B-B14F-4D97-AF65-F5344CB8AC3E}">
        <p14:creationId xmlns:p14="http://schemas.microsoft.com/office/powerpoint/2010/main" val="40149813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3374FB6-8445-41F3-81F5-9625AA13FF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537" y="1356217"/>
            <a:ext cx="8862925" cy="5105196"/>
          </a:xfrm>
          <a:prstGeom prst="rect">
            <a:avLst/>
          </a:prstGeom>
        </p:spPr>
      </p:pic>
      <p:sp>
        <p:nvSpPr>
          <p:cNvPr id="409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413826" y="396587"/>
            <a:ext cx="5829300" cy="584775"/>
          </a:xfrm>
        </p:spPr>
        <p:txBody>
          <a:bodyPr anchor="ctr">
            <a:spAutoFit/>
          </a:bodyPr>
          <a:lstStyle/>
          <a:p>
            <a:pPr>
              <a:defRPr/>
            </a:pPr>
            <a:r>
              <a:rPr kumimoji="1" lang="zh-TW" altLang="en-US" kern="1200" dirty="0">
                <a:latin typeface="+mj-ea"/>
              </a:rPr>
              <a:t>學生學習概覧 </a:t>
            </a:r>
            <a:r>
              <a:rPr kumimoji="1" lang="en-US" altLang="zh-TW" sz="3200" kern="1200" dirty="0">
                <a:latin typeface="+mj-ea"/>
              </a:rPr>
              <a:t>–</a:t>
            </a:r>
            <a:r>
              <a:rPr kumimoji="1" lang="zh-TW" altLang="en-US" sz="3200" kern="1200" dirty="0">
                <a:latin typeface="+mj-ea"/>
              </a:rPr>
              <a:t> </a:t>
            </a:r>
            <a:r>
              <a:rPr lang="zh-TW" altLang="en-US" dirty="0">
                <a:solidFill>
                  <a:schemeClr val="tx1"/>
                </a:solidFill>
                <a:latin typeface="+mj-ea"/>
              </a:rPr>
              <a:t>篩選功能</a:t>
            </a:r>
            <a:endParaRPr kumimoji="1" lang="zh-TW" altLang="en-US" sz="3200" kern="1200" dirty="0">
              <a:latin typeface="+mj-ea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C20B67-895F-4496-ACDF-2E9794EB0241}"/>
              </a:ext>
            </a:extLst>
          </p:cNvPr>
          <p:cNvCxnSpPr>
            <a:cxnSpLocks/>
          </p:cNvCxnSpPr>
          <p:nvPr/>
        </p:nvCxnSpPr>
        <p:spPr bwMode="auto">
          <a:xfrm>
            <a:off x="3219720" y="3902375"/>
            <a:ext cx="6216766" cy="959438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5EDEF70-706F-44BB-85BD-934BB2A38D5A}"/>
              </a:ext>
            </a:extLst>
          </p:cNvPr>
          <p:cNvCxnSpPr>
            <a:cxnSpLocks/>
          </p:cNvCxnSpPr>
          <p:nvPr/>
        </p:nvCxnSpPr>
        <p:spPr bwMode="auto">
          <a:xfrm>
            <a:off x="2014270" y="4204953"/>
            <a:ext cx="6299042" cy="225646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622CB593-B840-46CF-99EB-296A6A950B62}"/>
              </a:ext>
            </a:extLst>
          </p:cNvPr>
          <p:cNvSpPr/>
          <p:nvPr/>
        </p:nvSpPr>
        <p:spPr bwMode="auto">
          <a:xfrm>
            <a:off x="2014270" y="3902375"/>
            <a:ext cx="1205450" cy="302578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Trebuchet MS" pitchFamily="34" charset="0"/>
              <a:ea typeface="新細明體" pitchFamily="18" charset="-12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4F81001-B6D6-4D08-86F3-CCD056ED3BE9}"/>
              </a:ext>
            </a:extLst>
          </p:cNvPr>
          <p:cNvSpPr/>
          <p:nvPr/>
        </p:nvSpPr>
        <p:spPr bwMode="auto">
          <a:xfrm>
            <a:off x="8313312" y="4861813"/>
            <a:ext cx="1123174" cy="1599600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Trebuchet MS" pitchFamily="34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646555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413826" y="396587"/>
            <a:ext cx="5829300" cy="584775"/>
          </a:xfrm>
        </p:spPr>
        <p:txBody>
          <a:bodyPr anchor="ctr">
            <a:spAutoFit/>
          </a:bodyPr>
          <a:lstStyle/>
          <a:p>
            <a:pPr>
              <a:defRPr/>
            </a:pPr>
            <a:r>
              <a:rPr kumimoji="1" lang="zh-TW" altLang="en-US" kern="1200" dirty="0">
                <a:latin typeface="+mj-ea"/>
              </a:rPr>
              <a:t>學生學習概覧 </a:t>
            </a:r>
            <a:r>
              <a:rPr kumimoji="1" lang="en-US" altLang="zh-TW" sz="3200" kern="1200" dirty="0">
                <a:latin typeface="+mj-ea"/>
              </a:rPr>
              <a:t>–</a:t>
            </a:r>
            <a:r>
              <a:rPr kumimoji="1" lang="zh-TW" altLang="en-US" sz="3200" kern="1200" dirty="0">
                <a:latin typeface="+mj-ea"/>
              </a:rPr>
              <a:t> </a:t>
            </a:r>
            <a:r>
              <a:rPr lang="zh-TW" altLang="en-US" dirty="0">
                <a:solidFill>
                  <a:schemeClr val="tx1"/>
                </a:solidFill>
                <a:latin typeface="+mj-ea"/>
              </a:rPr>
              <a:t>多重排序</a:t>
            </a:r>
            <a:endParaRPr kumimoji="1" lang="zh-TW" altLang="en-US" sz="3200" kern="1200" dirty="0">
              <a:latin typeface="+mj-ea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EE3079-83B4-43B0-AB21-210FE68278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11" y="1435100"/>
            <a:ext cx="10992577" cy="493238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792EF8C-5CE5-4047-B500-CE0663B49C2E}"/>
              </a:ext>
            </a:extLst>
          </p:cNvPr>
          <p:cNvSpPr/>
          <p:nvPr/>
        </p:nvSpPr>
        <p:spPr bwMode="auto">
          <a:xfrm>
            <a:off x="2794000" y="2946401"/>
            <a:ext cx="1143000" cy="434974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Trebuchet MS" pitchFamily="34" charset="0"/>
              <a:ea typeface="新細明體" pitchFamily="18" charset="-12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E8D4DB1-8FC2-4B18-AEFE-200BAE56FE94}"/>
              </a:ext>
            </a:extLst>
          </p:cNvPr>
          <p:cNvSpPr/>
          <p:nvPr/>
        </p:nvSpPr>
        <p:spPr bwMode="auto">
          <a:xfrm>
            <a:off x="1125356" y="2946401"/>
            <a:ext cx="1288470" cy="425449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Trebuchet MS" pitchFamily="34" charset="0"/>
              <a:ea typeface="新細明體" pitchFamily="18" charset="-12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F567815-4D96-4BFD-8532-A9885F203849}"/>
              </a:ext>
            </a:extLst>
          </p:cNvPr>
          <p:cNvSpPr/>
          <p:nvPr/>
        </p:nvSpPr>
        <p:spPr bwMode="auto">
          <a:xfrm>
            <a:off x="3165474" y="1727994"/>
            <a:ext cx="2305050" cy="400049"/>
          </a:xfrm>
          <a:prstGeom prst="rect">
            <a:avLst/>
          </a:prstGeom>
          <a:solidFill>
            <a:srgbClr val="FFFFCC"/>
          </a:solidFill>
          <a:ln w="25400"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altLang="zh-TW" dirty="0"/>
              <a:t>1. </a:t>
            </a:r>
            <a:r>
              <a:rPr lang="zh-TW" altLang="en-US" dirty="0"/>
              <a:t>長按住</a:t>
            </a:r>
            <a:r>
              <a:rPr lang="en-US" altLang="zh-TW" dirty="0"/>
              <a:t>CTRL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Trebuchet MS" pitchFamily="34" charset="0"/>
              <a:ea typeface="新細明體" pitchFamily="18" charset="-12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A2F346E-7561-42C5-9564-A3784AE39B92}"/>
              </a:ext>
            </a:extLst>
          </p:cNvPr>
          <p:cNvSpPr/>
          <p:nvPr/>
        </p:nvSpPr>
        <p:spPr bwMode="auto">
          <a:xfrm>
            <a:off x="3165474" y="2446338"/>
            <a:ext cx="1543051" cy="400049"/>
          </a:xfrm>
          <a:prstGeom prst="rect">
            <a:avLst/>
          </a:prstGeom>
          <a:solidFill>
            <a:srgbClr val="FFFFCC"/>
          </a:solidFill>
          <a:ln w="25400"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altLang="zh-TW" dirty="0"/>
              <a:t>2. </a:t>
            </a:r>
            <a:r>
              <a:rPr lang="zh-TW" altLang="en-US" dirty="0"/>
              <a:t>先按班別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Trebuchet MS" pitchFamily="34" charset="0"/>
              <a:ea typeface="新細明體" pitchFamily="18" charset="-12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393A64C-5CB2-4FD5-9ECF-5DB59C00035E}"/>
              </a:ext>
            </a:extLst>
          </p:cNvPr>
          <p:cNvSpPr/>
          <p:nvPr/>
        </p:nvSpPr>
        <p:spPr bwMode="auto">
          <a:xfrm>
            <a:off x="659928" y="2446338"/>
            <a:ext cx="2219325" cy="400049"/>
          </a:xfrm>
          <a:prstGeom prst="rect">
            <a:avLst/>
          </a:prstGeom>
          <a:solidFill>
            <a:srgbClr val="FFFFCC"/>
          </a:solidFill>
          <a:ln w="25400"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altLang="zh-TW" dirty="0"/>
              <a:t>3. </a:t>
            </a:r>
            <a:r>
              <a:rPr lang="zh-TW" altLang="en-US" dirty="0"/>
              <a:t>再按註册編號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Trebuchet MS" pitchFamily="34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784518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7166C1-9FB1-4EBB-8C26-9E90F95979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86" y="1401319"/>
            <a:ext cx="10523628" cy="5060094"/>
          </a:xfrm>
          <a:prstGeom prst="rect">
            <a:avLst/>
          </a:prstGeom>
        </p:spPr>
      </p:pic>
      <p:sp>
        <p:nvSpPr>
          <p:cNvPr id="409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413826" y="396587"/>
            <a:ext cx="5829300" cy="584775"/>
          </a:xfrm>
        </p:spPr>
        <p:txBody>
          <a:bodyPr anchor="ctr">
            <a:spAutoFit/>
          </a:bodyPr>
          <a:lstStyle/>
          <a:p>
            <a:pPr>
              <a:defRPr/>
            </a:pPr>
            <a:r>
              <a:rPr kumimoji="1" lang="zh-TW" altLang="en-US" kern="1200" dirty="0">
                <a:latin typeface="+mj-ea"/>
              </a:rPr>
              <a:t>學生學習概覧 </a:t>
            </a:r>
            <a:r>
              <a:rPr kumimoji="1" lang="en-US" altLang="zh-TW" sz="3200" kern="1200" dirty="0">
                <a:latin typeface="+mj-ea"/>
              </a:rPr>
              <a:t>– </a:t>
            </a:r>
            <a:r>
              <a:rPr lang="zh-TW" altLang="en-US" dirty="0">
                <a:solidFill>
                  <a:schemeClr val="tx1"/>
                </a:solidFill>
                <a:latin typeface="+mj-ea"/>
              </a:rPr>
              <a:t>欄位自訂排列</a:t>
            </a:r>
            <a:endParaRPr kumimoji="1" lang="zh-TW" altLang="en-US" sz="3200" kern="1200" dirty="0">
              <a:latin typeface="+mj-ea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792EF8C-5CE5-4047-B500-CE0663B49C2E}"/>
              </a:ext>
            </a:extLst>
          </p:cNvPr>
          <p:cNvSpPr/>
          <p:nvPr/>
        </p:nvSpPr>
        <p:spPr bwMode="auto">
          <a:xfrm>
            <a:off x="3194050" y="3211512"/>
            <a:ext cx="1143000" cy="522287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Trebuchet MS" pitchFamily="34" charset="0"/>
              <a:ea typeface="新細明體" pitchFamily="18" charset="-12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E8D4DB1-8FC2-4B18-AEFE-200BAE56FE94}"/>
              </a:ext>
            </a:extLst>
          </p:cNvPr>
          <p:cNvSpPr/>
          <p:nvPr/>
        </p:nvSpPr>
        <p:spPr bwMode="auto">
          <a:xfrm>
            <a:off x="992006" y="3213099"/>
            <a:ext cx="1288470" cy="531813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Trebuchet MS" pitchFamily="34" charset="0"/>
              <a:ea typeface="新細明體" pitchFamily="18" charset="-120"/>
            </a:endParaRPr>
          </a:p>
        </p:txBody>
      </p:sp>
      <p:sp>
        <p:nvSpPr>
          <p:cNvPr id="5" name="Arrow: Curved Down 4">
            <a:extLst>
              <a:ext uri="{FF2B5EF4-FFF2-40B4-BE49-F238E27FC236}">
                <a16:creationId xmlns:a16="http://schemas.microsoft.com/office/drawing/2014/main" id="{FF292165-F5FA-4E0F-AD9D-F2D74184ED65}"/>
              </a:ext>
            </a:extLst>
          </p:cNvPr>
          <p:cNvSpPr/>
          <p:nvPr/>
        </p:nvSpPr>
        <p:spPr bwMode="auto">
          <a:xfrm>
            <a:off x="1543050" y="2620963"/>
            <a:ext cx="2305050" cy="522287"/>
          </a:xfrm>
          <a:prstGeom prst="curvedDownArrow">
            <a:avLst/>
          </a:prstGeom>
          <a:noFill/>
          <a:ln w="25400"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Trebuchet MS" pitchFamily="34" charset="0"/>
              <a:ea typeface="新細明體" pitchFamily="18" charset="-12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148763D-01BF-40C4-9FA3-A8959C4EC4D9}"/>
              </a:ext>
            </a:extLst>
          </p:cNvPr>
          <p:cNvSpPr/>
          <p:nvPr/>
        </p:nvSpPr>
        <p:spPr bwMode="auto">
          <a:xfrm>
            <a:off x="3540979" y="2351089"/>
            <a:ext cx="2031969" cy="400049"/>
          </a:xfrm>
          <a:prstGeom prst="rect">
            <a:avLst/>
          </a:prstGeom>
          <a:solidFill>
            <a:srgbClr val="FFFFCC"/>
          </a:solidFill>
          <a:ln w="25400"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altLang="zh-TW" dirty="0"/>
              <a:t>2. </a:t>
            </a:r>
            <a:r>
              <a:rPr lang="zh-TW" altLang="en-US" dirty="0"/>
              <a:t>然後拖拽欄位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Trebuchet MS" pitchFamily="34" charset="0"/>
              <a:ea typeface="新細明體" pitchFamily="18" charset="-12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E3DCDEA-FF83-4922-A6D9-E41AEDDA9E57}"/>
              </a:ext>
            </a:extLst>
          </p:cNvPr>
          <p:cNvSpPr/>
          <p:nvPr/>
        </p:nvSpPr>
        <p:spPr bwMode="auto">
          <a:xfrm>
            <a:off x="456309" y="3814761"/>
            <a:ext cx="2305050" cy="400049"/>
          </a:xfrm>
          <a:prstGeom prst="rect">
            <a:avLst/>
          </a:prstGeom>
          <a:solidFill>
            <a:srgbClr val="FFFFCC"/>
          </a:solidFill>
          <a:ln w="25400"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altLang="zh-TW" dirty="0"/>
              <a:t>1. </a:t>
            </a:r>
            <a:r>
              <a:rPr lang="zh-TW" altLang="en-US" dirty="0"/>
              <a:t>先按住欄位標題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Trebuchet MS" pitchFamily="34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127781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BB2481A-A8CB-4A52-96D2-B61AAED803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50" y="1396700"/>
            <a:ext cx="10020300" cy="5064713"/>
          </a:xfrm>
          <a:prstGeom prst="rect">
            <a:avLst/>
          </a:prstGeom>
        </p:spPr>
      </p:pic>
      <p:sp>
        <p:nvSpPr>
          <p:cNvPr id="409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413826" y="396587"/>
            <a:ext cx="5829300" cy="584775"/>
          </a:xfrm>
        </p:spPr>
        <p:txBody>
          <a:bodyPr anchor="ctr">
            <a:spAutoFit/>
          </a:bodyPr>
          <a:lstStyle/>
          <a:p>
            <a:pPr>
              <a:defRPr/>
            </a:pPr>
            <a:r>
              <a:rPr kumimoji="1" lang="zh-TW" altLang="en-US" kern="1200" dirty="0">
                <a:latin typeface="+mj-ea"/>
              </a:rPr>
              <a:t>學生學習概覧 </a:t>
            </a:r>
            <a:r>
              <a:rPr kumimoji="1" lang="en-US" altLang="zh-TW" sz="3200" kern="1200" dirty="0">
                <a:latin typeface="+mj-ea"/>
              </a:rPr>
              <a:t>– </a:t>
            </a:r>
            <a:r>
              <a:rPr lang="zh-TW" altLang="en-US" dirty="0">
                <a:solidFill>
                  <a:schemeClr val="tx1"/>
                </a:solidFill>
                <a:latin typeface="+mj-ea"/>
              </a:rPr>
              <a:t>拖拽模式</a:t>
            </a:r>
            <a:endParaRPr kumimoji="1" lang="zh-TW" altLang="en-US" sz="3200" kern="1200" dirty="0">
              <a:latin typeface="+mj-ea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E8D4DB1-8FC2-4B18-AEFE-200BAE56FE94}"/>
              </a:ext>
            </a:extLst>
          </p:cNvPr>
          <p:cNvSpPr/>
          <p:nvPr/>
        </p:nvSpPr>
        <p:spPr bwMode="auto">
          <a:xfrm>
            <a:off x="2763656" y="2897187"/>
            <a:ext cx="1288470" cy="379413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Trebuchet MS" pitchFamily="34" charset="0"/>
              <a:ea typeface="新細明體" pitchFamily="18" charset="-12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565BD87-B91E-4A46-9266-05E86866AC63}"/>
              </a:ext>
            </a:extLst>
          </p:cNvPr>
          <p:cNvSpPr/>
          <p:nvPr/>
        </p:nvSpPr>
        <p:spPr bwMode="auto">
          <a:xfrm>
            <a:off x="1888330" y="1933931"/>
            <a:ext cx="3245645" cy="400049"/>
          </a:xfrm>
          <a:prstGeom prst="rect">
            <a:avLst/>
          </a:prstGeom>
          <a:solidFill>
            <a:srgbClr val="FFFFCC"/>
          </a:solidFill>
          <a:ln w="25400"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zh-TW" altLang="en-US" dirty="0"/>
              <a:t>為個別學生設定列印次序時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Trebuchet MS" pitchFamily="34" charset="0"/>
              <a:ea typeface="新細明體" pitchFamily="18" charset="-12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2F44959-ABBB-41DC-94F4-B6DDD4AC169D}"/>
              </a:ext>
            </a:extLst>
          </p:cNvPr>
          <p:cNvCxnSpPr>
            <a:cxnSpLocks/>
            <a:endCxn id="7" idx="0"/>
          </p:cNvCxnSpPr>
          <p:nvPr/>
        </p:nvCxnSpPr>
        <p:spPr bwMode="auto">
          <a:xfrm flipH="1">
            <a:off x="3407891" y="2333980"/>
            <a:ext cx="2060" cy="563207"/>
          </a:xfrm>
          <a:prstGeom prst="straightConnector1">
            <a:avLst/>
          </a:prstGeom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9659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CD9B4B-8426-493E-9F99-F2E497C2A0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62" y="1410720"/>
            <a:ext cx="11191875" cy="5050693"/>
          </a:xfrm>
          <a:prstGeom prst="rect">
            <a:avLst/>
          </a:prstGeom>
        </p:spPr>
      </p:pic>
      <p:sp>
        <p:nvSpPr>
          <p:cNvPr id="409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413826" y="396587"/>
            <a:ext cx="5829300" cy="584775"/>
          </a:xfrm>
        </p:spPr>
        <p:txBody>
          <a:bodyPr anchor="ctr">
            <a:spAutoFit/>
          </a:bodyPr>
          <a:lstStyle/>
          <a:p>
            <a:pPr>
              <a:defRPr/>
            </a:pPr>
            <a:r>
              <a:rPr kumimoji="1" lang="zh-TW" altLang="en-US" kern="1200" dirty="0">
                <a:latin typeface="+mj-ea"/>
              </a:rPr>
              <a:t>學生學習概覧 </a:t>
            </a:r>
            <a:r>
              <a:rPr kumimoji="1" lang="en-US" altLang="zh-TW" sz="3200" kern="1200" dirty="0">
                <a:latin typeface="+mj-ea"/>
              </a:rPr>
              <a:t>– </a:t>
            </a:r>
            <a:r>
              <a:rPr lang="zh-TW" altLang="en-US" dirty="0">
                <a:solidFill>
                  <a:schemeClr val="tx1"/>
                </a:solidFill>
                <a:latin typeface="+mj-ea"/>
              </a:rPr>
              <a:t>拖拽模式</a:t>
            </a:r>
            <a:endParaRPr kumimoji="1" lang="zh-TW" altLang="en-US" sz="3200" kern="1200" dirty="0">
              <a:latin typeface="+mj-ea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E8D4DB1-8FC2-4B18-AEFE-200BAE56FE94}"/>
              </a:ext>
            </a:extLst>
          </p:cNvPr>
          <p:cNvSpPr/>
          <p:nvPr/>
        </p:nvSpPr>
        <p:spPr bwMode="auto">
          <a:xfrm>
            <a:off x="744356" y="4430712"/>
            <a:ext cx="10947581" cy="598488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Trebuchet MS" pitchFamily="34" charset="0"/>
              <a:ea typeface="新細明體" pitchFamily="18" charset="-12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CBF8137-688D-4244-A2F6-A450B41F90BF}"/>
              </a:ext>
            </a:extLst>
          </p:cNvPr>
          <p:cNvSpPr/>
          <p:nvPr/>
        </p:nvSpPr>
        <p:spPr bwMode="auto">
          <a:xfrm>
            <a:off x="6336505" y="2798474"/>
            <a:ext cx="4855370" cy="400049"/>
          </a:xfrm>
          <a:prstGeom prst="rect">
            <a:avLst/>
          </a:prstGeom>
          <a:solidFill>
            <a:srgbClr val="FFFFCC"/>
          </a:solidFill>
          <a:ln w="25400"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zh-TW" altLang="en-US" dirty="0"/>
              <a:t>直接搬動紀錄，系統會自動更新列印次序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Trebuchet MS" pitchFamily="34" charset="0"/>
              <a:ea typeface="新細明體" pitchFamily="18" charset="-12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B32CFC2-8D90-4A3B-9127-445A794BBC00}"/>
              </a:ext>
            </a:extLst>
          </p:cNvPr>
          <p:cNvCxnSpPr>
            <a:cxnSpLocks/>
          </p:cNvCxnSpPr>
          <p:nvPr/>
        </p:nvCxnSpPr>
        <p:spPr bwMode="auto">
          <a:xfrm flipH="1">
            <a:off x="5810252" y="3198523"/>
            <a:ext cx="1676398" cy="1387754"/>
          </a:xfrm>
          <a:prstGeom prst="straightConnector1">
            <a:avLst/>
          </a:prstGeom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9665C34-AC89-4534-9ACD-4A88FD7F929E}"/>
              </a:ext>
            </a:extLst>
          </p:cNvPr>
          <p:cNvCxnSpPr>
            <a:cxnSpLocks/>
          </p:cNvCxnSpPr>
          <p:nvPr/>
        </p:nvCxnSpPr>
        <p:spPr bwMode="auto">
          <a:xfrm>
            <a:off x="10544175" y="3198523"/>
            <a:ext cx="0" cy="429358"/>
          </a:xfrm>
          <a:prstGeom prst="straightConnector1">
            <a:avLst/>
          </a:prstGeom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7E1E77F8-0E9C-4379-A9ED-FD442D16107F}"/>
              </a:ext>
            </a:extLst>
          </p:cNvPr>
          <p:cNvSpPr/>
          <p:nvPr/>
        </p:nvSpPr>
        <p:spPr bwMode="auto">
          <a:xfrm>
            <a:off x="622209" y="3067049"/>
            <a:ext cx="882742" cy="466725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Trebuchet MS" pitchFamily="34" charset="0"/>
              <a:ea typeface="新細明體" pitchFamily="18" charset="-120"/>
            </a:endParaRPr>
          </a:p>
        </p:txBody>
      </p:sp>
      <p:sp>
        <p:nvSpPr>
          <p:cNvPr id="18" name="Thought Bubble: Cloud 17">
            <a:extLst>
              <a:ext uri="{FF2B5EF4-FFF2-40B4-BE49-F238E27FC236}">
                <a16:creationId xmlns:a16="http://schemas.microsoft.com/office/drawing/2014/main" id="{BCBA5052-692C-4249-894F-0D7C33CA43A6}"/>
              </a:ext>
            </a:extLst>
          </p:cNvPr>
          <p:cNvSpPr/>
          <p:nvPr/>
        </p:nvSpPr>
        <p:spPr bwMode="auto">
          <a:xfrm>
            <a:off x="744356" y="2319336"/>
            <a:ext cx="2362200" cy="598489"/>
          </a:xfrm>
          <a:prstGeom prst="cloudCallout">
            <a:avLst/>
          </a:prstGeom>
          <a:solidFill>
            <a:srgbClr val="FFFFCC"/>
          </a:solidFill>
          <a:ln w="25400"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zh-TW" altLang="en-US" dirty="0"/>
              <a:t>記得按儲存</a:t>
            </a:r>
            <a:endParaRPr lang="en-US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Trebuchet MS" pitchFamily="34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602873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802106" y="2881746"/>
            <a:ext cx="6347713" cy="2441065"/>
          </a:xfrm>
        </p:spPr>
        <p:txBody>
          <a:bodyPr>
            <a:noAutofit/>
          </a:bodyPr>
          <a:lstStyle/>
          <a:p>
            <a:pPr algn="ctr"/>
            <a:r>
              <a:rPr lang="zh-TW" altLang="en-US" sz="4800" dirty="0">
                <a:latin typeface="+mj-ea"/>
              </a:rPr>
              <a:t>完</a:t>
            </a:r>
            <a:br>
              <a:rPr lang="en-US" altLang="zh-TW" sz="480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br>
              <a:rPr lang="en-US" altLang="zh-TW" sz="480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HK" altLang="en-US" sz="4800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21619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28E5567-4F87-4AD1-A89A-F40EEA2E6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084" y="2724149"/>
            <a:ext cx="10363200" cy="3044827"/>
          </a:xfrm>
        </p:spPr>
        <p:txBody>
          <a:bodyPr/>
          <a:lstStyle/>
          <a:p>
            <a:pPr algn="ctr"/>
            <a:r>
              <a:rPr lang="zh-TW" altLang="en-US" dirty="0">
                <a:solidFill>
                  <a:schemeClr val="tx1"/>
                </a:solidFill>
                <a:latin typeface="+mj-ea"/>
              </a:rPr>
              <a:t>模組選單</a:t>
            </a:r>
            <a:endParaRPr lang="en-US" dirty="0"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939535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413826" y="396875"/>
            <a:ext cx="5829300" cy="584200"/>
          </a:xfrm>
        </p:spPr>
        <p:txBody>
          <a:bodyPr anchor="ctr">
            <a:spAutoFit/>
          </a:bodyPr>
          <a:lstStyle/>
          <a:p>
            <a:pPr>
              <a:defRPr/>
            </a:pPr>
            <a:r>
              <a:rPr kumimoji="1" lang="zh-TW" altLang="en-US" kern="1200" dirty="0">
                <a:latin typeface="+mj-ea"/>
              </a:rPr>
              <a:t>學生學習概覧 </a:t>
            </a:r>
            <a:r>
              <a:rPr kumimoji="1" lang="zh-TW" altLang="en-US" sz="3200" kern="1200" dirty="0">
                <a:latin typeface="+mj-ea"/>
              </a:rPr>
              <a:t>- </a:t>
            </a:r>
            <a:r>
              <a:rPr lang="zh-TW" altLang="en-US" dirty="0">
                <a:solidFill>
                  <a:schemeClr val="tx1"/>
                </a:solidFill>
                <a:latin typeface="+mj-ea"/>
              </a:rPr>
              <a:t>模組選單</a:t>
            </a:r>
            <a:endParaRPr kumimoji="1" lang="zh-TW" altLang="en-US" sz="3200" kern="1200" dirty="0">
              <a:latin typeface="+mj-ea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8C32FF8-DE13-4D57-970E-2DB4671517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7938" y="1533348"/>
            <a:ext cx="4405311" cy="478119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431DFDA-53B2-4687-81A9-AC13B4E2597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6"/>
          <a:stretch/>
        </p:blipFill>
        <p:spPr>
          <a:xfrm>
            <a:off x="1952627" y="1533348"/>
            <a:ext cx="4405311" cy="481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5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28E5567-4F87-4AD1-A89A-F40EEA2E6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084" y="2724149"/>
            <a:ext cx="10363200" cy="3044827"/>
          </a:xfrm>
        </p:spPr>
        <p:txBody>
          <a:bodyPr/>
          <a:lstStyle/>
          <a:p>
            <a:pPr algn="ctr"/>
            <a:r>
              <a:rPr lang="zh-TW" altLang="en-US" dirty="0">
                <a:solidFill>
                  <a:schemeClr val="tx1"/>
                </a:solidFill>
                <a:latin typeface="+mj-ea"/>
              </a:rPr>
              <a:t>優化功能</a:t>
            </a:r>
            <a:endParaRPr lang="en-US" dirty="0"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814655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BF874AA-7D4C-41EC-9155-009C5CF549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263" y="1319213"/>
            <a:ext cx="8585473" cy="4997972"/>
          </a:xfrm>
          <a:prstGeom prst="rect">
            <a:avLst/>
          </a:prstGeom>
        </p:spPr>
      </p:pic>
      <p:sp>
        <p:nvSpPr>
          <p:cNvPr id="409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413825" y="396587"/>
            <a:ext cx="6568249" cy="584775"/>
          </a:xfrm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kumimoji="1" lang="zh-TW" altLang="en-US" kern="1200" dirty="0">
                <a:latin typeface="+mj-ea"/>
              </a:rPr>
              <a:t>學生學習概覧 </a:t>
            </a:r>
            <a:r>
              <a:rPr kumimoji="1" lang="en-US" altLang="zh-TW" kern="1200" dirty="0">
                <a:latin typeface="+mj-ea"/>
              </a:rPr>
              <a:t>–</a:t>
            </a:r>
            <a:r>
              <a:rPr kumimoji="1" lang="zh-TW" altLang="en-US" kern="1200" dirty="0">
                <a:latin typeface="+mj-ea"/>
              </a:rPr>
              <a:t> </a:t>
            </a:r>
            <a:r>
              <a:rPr kumimoji="1" lang="zh-TW" altLang="en-US" kern="1200" dirty="0">
                <a:solidFill>
                  <a:schemeClr val="tx1"/>
                </a:solidFill>
                <a:latin typeface="+mj-ea"/>
              </a:rPr>
              <a:t>即時驗證</a:t>
            </a:r>
            <a:endParaRPr kumimoji="1" lang="zh-TW" altLang="en-US" sz="3200" kern="1200" dirty="0">
              <a:latin typeface="+mj-ea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D7D26EB-4650-4938-9F75-8C2461E49A93}"/>
              </a:ext>
            </a:extLst>
          </p:cNvPr>
          <p:cNvSpPr/>
          <p:nvPr/>
        </p:nvSpPr>
        <p:spPr bwMode="auto">
          <a:xfrm>
            <a:off x="7984329" y="3360216"/>
            <a:ext cx="1995489" cy="400049"/>
          </a:xfrm>
          <a:prstGeom prst="rect">
            <a:avLst/>
          </a:prstGeom>
          <a:solidFill>
            <a:srgbClr val="FFFFCC"/>
          </a:solidFill>
          <a:ln w="25400"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zh-TW" altLang="en-US" dirty="0"/>
              <a:t>即時的輸入驗證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Trebuchet MS" pitchFamily="34" charset="0"/>
              <a:ea typeface="新細明體" pitchFamily="18" charset="-120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C201549-CBF4-4156-8D81-BADE63DF7315}"/>
              </a:ext>
            </a:extLst>
          </p:cNvPr>
          <p:cNvCxnSpPr>
            <a:cxnSpLocks/>
          </p:cNvCxnSpPr>
          <p:nvPr/>
        </p:nvCxnSpPr>
        <p:spPr bwMode="auto">
          <a:xfrm flipH="1">
            <a:off x="2324100" y="2611190"/>
            <a:ext cx="764485" cy="900634"/>
          </a:xfrm>
          <a:prstGeom prst="straightConnector1">
            <a:avLst/>
          </a:prstGeom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86331832-6D9C-414D-9895-CB81F6807831}"/>
              </a:ext>
            </a:extLst>
          </p:cNvPr>
          <p:cNvSpPr/>
          <p:nvPr/>
        </p:nvSpPr>
        <p:spPr bwMode="auto">
          <a:xfrm>
            <a:off x="3088584" y="2157416"/>
            <a:ext cx="2743201" cy="400049"/>
          </a:xfrm>
          <a:prstGeom prst="rect">
            <a:avLst/>
          </a:prstGeom>
          <a:solidFill>
            <a:srgbClr val="FFFFCC"/>
          </a:solidFill>
          <a:ln w="25400"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zh-TW" altLang="en-US" dirty="0"/>
              <a:t>相關按鈕也可能被停用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Trebuchet MS" pitchFamily="34" charset="0"/>
              <a:ea typeface="新細明體" pitchFamily="18" charset="-120"/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395DCF4-8920-4FB4-A90F-BB8E65DB2FCC}"/>
              </a:ext>
            </a:extLst>
          </p:cNvPr>
          <p:cNvCxnSpPr>
            <a:cxnSpLocks/>
          </p:cNvCxnSpPr>
          <p:nvPr/>
        </p:nvCxnSpPr>
        <p:spPr bwMode="auto">
          <a:xfrm flipH="1">
            <a:off x="4638676" y="3760265"/>
            <a:ext cx="3333749" cy="772972"/>
          </a:xfrm>
          <a:prstGeom prst="straightConnector1">
            <a:avLst/>
          </a:prstGeom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9007A1B-DEF3-4334-A47A-622F18509C09}"/>
              </a:ext>
            </a:extLst>
          </p:cNvPr>
          <p:cNvCxnSpPr>
            <a:cxnSpLocks/>
          </p:cNvCxnSpPr>
          <p:nvPr/>
        </p:nvCxnSpPr>
        <p:spPr bwMode="auto">
          <a:xfrm flipH="1">
            <a:off x="4460184" y="3760265"/>
            <a:ext cx="3524146" cy="1578498"/>
          </a:xfrm>
          <a:prstGeom prst="straightConnector1">
            <a:avLst/>
          </a:prstGeom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235319A-55A5-41E4-8B3A-13692182CB25}"/>
              </a:ext>
            </a:extLst>
          </p:cNvPr>
          <p:cNvCxnSpPr>
            <a:cxnSpLocks/>
          </p:cNvCxnSpPr>
          <p:nvPr/>
        </p:nvCxnSpPr>
        <p:spPr bwMode="auto">
          <a:xfrm flipH="1">
            <a:off x="4829175" y="3760265"/>
            <a:ext cx="3155154" cy="2173810"/>
          </a:xfrm>
          <a:prstGeom prst="straightConnector1">
            <a:avLst/>
          </a:prstGeom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014C3D7-D127-4059-B8AB-D7A063F972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2225" y="4038226"/>
            <a:ext cx="7253288" cy="229324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37884B6-0AB6-4340-99DE-9C47299B08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2225" y="1328807"/>
            <a:ext cx="7229475" cy="2111400"/>
          </a:xfrm>
          <a:prstGeom prst="rect">
            <a:avLst/>
          </a:prstGeom>
        </p:spPr>
      </p:pic>
      <p:sp>
        <p:nvSpPr>
          <p:cNvPr id="409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413826" y="396587"/>
            <a:ext cx="5829300" cy="584775"/>
          </a:xfrm>
        </p:spPr>
        <p:txBody>
          <a:bodyPr anchor="ctr">
            <a:spAutoFit/>
          </a:bodyPr>
          <a:lstStyle/>
          <a:p>
            <a:pPr>
              <a:defRPr/>
            </a:pPr>
            <a:r>
              <a:rPr kumimoji="1" lang="zh-TW" altLang="en-US" kern="1200" dirty="0">
                <a:latin typeface="+mj-ea"/>
              </a:rPr>
              <a:t>學生學習概覧 </a:t>
            </a:r>
            <a:r>
              <a:rPr kumimoji="1" lang="en-US" altLang="zh-TW" kern="1200" dirty="0">
                <a:latin typeface="+mj-ea"/>
              </a:rPr>
              <a:t>–</a:t>
            </a:r>
            <a:r>
              <a:rPr kumimoji="1" lang="zh-TW" altLang="en-US" kern="1200" dirty="0">
                <a:latin typeface="+mj-ea"/>
              </a:rPr>
              <a:t> </a:t>
            </a:r>
            <a:r>
              <a:rPr kumimoji="1" lang="zh-TW" altLang="en-US" kern="1200" dirty="0">
                <a:solidFill>
                  <a:schemeClr val="tx1"/>
                </a:solidFill>
                <a:latin typeface="+mj-ea"/>
              </a:rPr>
              <a:t>必填標示</a:t>
            </a:r>
            <a:endParaRPr kumimoji="1" lang="zh-TW" altLang="en-US" sz="3200" kern="1200" dirty="0">
              <a:latin typeface="+mj-ea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73A2278-784E-494C-A15A-52CCACE231FC}"/>
              </a:ext>
            </a:extLst>
          </p:cNvPr>
          <p:cNvSpPr/>
          <p:nvPr/>
        </p:nvSpPr>
        <p:spPr bwMode="auto">
          <a:xfrm>
            <a:off x="8829675" y="2160494"/>
            <a:ext cx="2752725" cy="400049"/>
          </a:xfrm>
          <a:prstGeom prst="rect">
            <a:avLst/>
          </a:prstGeom>
          <a:solidFill>
            <a:srgbClr val="FFFFCC"/>
          </a:solidFill>
          <a:ln w="25400"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r>
              <a:rPr kumimoji="0" lang="zh-TW" altLang="en-US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rebuchet MS" pitchFamily="34" charset="0"/>
                <a:ea typeface="新細明體" pitchFamily="18" charset="-120"/>
              </a:rPr>
              <a:t>黃色方格代表必需填寫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Trebuchet MS" pitchFamily="34" charset="0"/>
              <a:ea typeface="新細明體" pitchFamily="18" charset="-120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D1D87486-6723-4014-8DB0-272CE437C2EA}"/>
              </a:ext>
            </a:extLst>
          </p:cNvPr>
          <p:cNvCxnSpPr>
            <a:cxnSpLocks/>
          </p:cNvCxnSpPr>
          <p:nvPr/>
        </p:nvCxnSpPr>
        <p:spPr bwMode="auto">
          <a:xfrm flipH="1">
            <a:off x="5534025" y="2560543"/>
            <a:ext cx="3295650" cy="620807"/>
          </a:xfrm>
          <a:prstGeom prst="straightConnector1">
            <a:avLst/>
          </a:prstGeom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7B9701A-5F94-404E-84D1-FFA5AA0A204C}"/>
              </a:ext>
            </a:extLst>
          </p:cNvPr>
          <p:cNvCxnSpPr>
            <a:cxnSpLocks/>
            <a:stCxn id="22" idx="0"/>
          </p:cNvCxnSpPr>
          <p:nvPr/>
        </p:nvCxnSpPr>
        <p:spPr bwMode="auto">
          <a:xfrm flipV="1">
            <a:off x="1421226" y="2228851"/>
            <a:ext cx="1302924" cy="1103454"/>
          </a:xfrm>
          <a:prstGeom prst="straightConnector1">
            <a:avLst/>
          </a:prstGeom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2AE0401-8DC1-44E8-B2AB-85563C4E6677}"/>
              </a:ext>
            </a:extLst>
          </p:cNvPr>
          <p:cNvCxnSpPr>
            <a:cxnSpLocks/>
          </p:cNvCxnSpPr>
          <p:nvPr/>
        </p:nvCxnSpPr>
        <p:spPr bwMode="auto">
          <a:xfrm flipH="1">
            <a:off x="8276035" y="2571750"/>
            <a:ext cx="553640" cy="609600"/>
          </a:xfrm>
          <a:prstGeom prst="straightConnector1">
            <a:avLst/>
          </a:prstGeom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D7AAA348-5817-42B2-97CA-C356446AEBE3}"/>
              </a:ext>
            </a:extLst>
          </p:cNvPr>
          <p:cNvSpPr/>
          <p:nvPr/>
        </p:nvSpPr>
        <p:spPr bwMode="auto">
          <a:xfrm>
            <a:off x="175451" y="3332305"/>
            <a:ext cx="2491549" cy="447594"/>
          </a:xfrm>
          <a:prstGeom prst="rect">
            <a:avLst/>
          </a:prstGeom>
          <a:solidFill>
            <a:srgbClr val="FFFFCC"/>
          </a:solidFill>
          <a:ln w="25400"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r>
              <a:rPr kumimoji="0" lang="zh-TW" altLang="en-US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rebuchet MS" pitchFamily="34" charset="0"/>
                <a:ea typeface="新細明體" pitchFamily="18" charset="-120"/>
              </a:rPr>
              <a:t>填寫後啟動相關按鈕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Trebuchet MS" pitchFamily="34" charset="0"/>
              <a:ea typeface="新細明體" pitchFamily="18" charset="-120"/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D9ADFF6-4642-4920-957B-9DC010987CB9}"/>
              </a:ext>
            </a:extLst>
          </p:cNvPr>
          <p:cNvCxnSpPr>
            <a:cxnSpLocks/>
            <a:stCxn id="22" idx="2"/>
          </p:cNvCxnSpPr>
          <p:nvPr/>
        </p:nvCxnSpPr>
        <p:spPr bwMode="auto">
          <a:xfrm>
            <a:off x="1421226" y="3779899"/>
            <a:ext cx="1302924" cy="1103454"/>
          </a:xfrm>
          <a:prstGeom prst="straightConnector1">
            <a:avLst/>
          </a:prstGeom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06791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413826" y="396587"/>
            <a:ext cx="7111174" cy="584775"/>
          </a:xfrm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kumimoji="1" lang="zh-TW" altLang="en-US" kern="1200" dirty="0">
                <a:latin typeface="+mj-ea"/>
              </a:rPr>
              <a:t>學生學習概覧 </a:t>
            </a:r>
            <a:r>
              <a:rPr kumimoji="1" lang="en-US" altLang="zh-TW" kern="1200" dirty="0">
                <a:latin typeface="+mj-ea"/>
              </a:rPr>
              <a:t>– </a:t>
            </a:r>
            <a:r>
              <a:rPr kumimoji="1" lang="zh-TW" altLang="en-US" kern="1200" dirty="0">
                <a:solidFill>
                  <a:schemeClr val="tx1"/>
                </a:solidFill>
                <a:latin typeface="+mj-ea"/>
              </a:rPr>
              <a:t>摺疊式搜尋介面</a:t>
            </a:r>
            <a:endParaRPr kumimoji="1" lang="zh-TW" altLang="en-US" sz="3200" kern="1200" dirty="0">
              <a:latin typeface="+mj-ea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0F1EBC-80EF-43B8-BCA5-65E2904103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765" y="1406249"/>
            <a:ext cx="8628470" cy="505487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9BE1CCC-FB54-4A1C-93CE-38B065A29345}"/>
              </a:ext>
            </a:extLst>
          </p:cNvPr>
          <p:cNvSpPr/>
          <p:nvPr/>
        </p:nvSpPr>
        <p:spPr bwMode="auto">
          <a:xfrm>
            <a:off x="1666874" y="1981201"/>
            <a:ext cx="1089025" cy="342899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Trebuchet MS" pitchFamily="34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565735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413826" y="396587"/>
            <a:ext cx="6692074" cy="584775"/>
          </a:xfrm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kumimoji="1" lang="zh-TW" altLang="en-US" kern="1200" dirty="0">
                <a:latin typeface="+mj-ea"/>
              </a:rPr>
              <a:t>學生學習概覧 </a:t>
            </a:r>
            <a:r>
              <a:rPr kumimoji="1" lang="en-US" altLang="zh-TW" kern="1200" dirty="0">
                <a:latin typeface="+mj-ea"/>
              </a:rPr>
              <a:t>–</a:t>
            </a:r>
            <a:r>
              <a:rPr kumimoji="1" lang="zh-TW" altLang="en-US" kern="1200" dirty="0">
                <a:latin typeface="+mj-ea"/>
              </a:rPr>
              <a:t> </a:t>
            </a:r>
            <a:r>
              <a:rPr kumimoji="1" lang="zh-TW" altLang="en-US" kern="1200" dirty="0">
                <a:solidFill>
                  <a:schemeClr val="tx1"/>
                </a:solidFill>
                <a:latin typeface="+mj-ea"/>
              </a:rPr>
              <a:t>摺疊式搜尋介面</a:t>
            </a:r>
            <a:endParaRPr kumimoji="1" lang="zh-TW" altLang="en-US" sz="3200" kern="1200" dirty="0">
              <a:latin typeface="+mj-ea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534DD5-2F8A-4638-A460-EB493C7DD2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371" y="1435100"/>
            <a:ext cx="8737257" cy="4201150"/>
          </a:xfrm>
          <a:prstGeom prst="rect">
            <a:avLst/>
          </a:prstGeom>
          <a:ln>
            <a:noFill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EA31261-4CB5-427D-9E1A-F8C759B58D54}"/>
              </a:ext>
            </a:extLst>
          </p:cNvPr>
          <p:cNvSpPr/>
          <p:nvPr/>
        </p:nvSpPr>
        <p:spPr bwMode="auto">
          <a:xfrm>
            <a:off x="1612900" y="1981201"/>
            <a:ext cx="1143000" cy="393699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Trebuchet MS" pitchFamily="34" charset="0"/>
              <a:ea typeface="新細明體" pitchFamily="18" charset="-12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C75EFDC-0A60-43EB-8353-B20F3F0F73A9}"/>
              </a:ext>
            </a:extLst>
          </p:cNvPr>
          <p:cNvSpPr/>
          <p:nvPr/>
        </p:nvSpPr>
        <p:spPr bwMode="auto">
          <a:xfrm>
            <a:off x="3786547" y="3009900"/>
            <a:ext cx="344335" cy="266317"/>
          </a:xfrm>
          <a:prstGeom prst="rect">
            <a:avLst/>
          </a:prstGeom>
          <a:solidFill>
            <a:srgbClr val="4D7CC0"/>
          </a:solidFill>
          <a:ln w="25400"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Trebuchet MS" pitchFamily="34" charset="0"/>
              <a:ea typeface="新細明體" pitchFamily="18" charset="-12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EAC97A8-D086-402A-A6BA-9B57A4C42607}"/>
              </a:ext>
            </a:extLst>
          </p:cNvPr>
          <p:cNvSpPr/>
          <p:nvPr/>
        </p:nvSpPr>
        <p:spPr bwMode="auto">
          <a:xfrm>
            <a:off x="4144668" y="3009900"/>
            <a:ext cx="353526" cy="266317"/>
          </a:xfrm>
          <a:prstGeom prst="rect">
            <a:avLst/>
          </a:prstGeom>
          <a:solidFill>
            <a:srgbClr val="4D7CC0"/>
          </a:solidFill>
          <a:ln w="25400"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Trebuchet MS" pitchFamily="34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183637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413826" y="396587"/>
            <a:ext cx="6692074" cy="584775"/>
          </a:xfrm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kumimoji="1" lang="zh-TW" altLang="en-US" kern="1200" dirty="0">
                <a:latin typeface="+mj-ea"/>
              </a:rPr>
              <a:t>學生學習概覧 </a:t>
            </a:r>
            <a:r>
              <a:rPr kumimoji="1" lang="en-US" altLang="zh-TW" kern="1200" dirty="0">
                <a:latin typeface="+mj-ea"/>
              </a:rPr>
              <a:t>–</a:t>
            </a:r>
            <a:r>
              <a:rPr kumimoji="1" lang="zh-TW" altLang="en-US" kern="1200" dirty="0">
                <a:latin typeface="+mj-ea"/>
              </a:rPr>
              <a:t> </a:t>
            </a:r>
            <a:r>
              <a:rPr kumimoji="1" lang="zh-TW" altLang="en-US" kern="1200" dirty="0">
                <a:solidFill>
                  <a:schemeClr val="tx1"/>
                </a:solidFill>
                <a:latin typeface="+mj-ea"/>
              </a:rPr>
              <a:t>每頁顯示多少項</a:t>
            </a:r>
            <a:endParaRPr kumimoji="1" lang="zh-TW" altLang="en-US" sz="3200" kern="1200" dirty="0">
              <a:solidFill>
                <a:schemeClr val="tx1"/>
              </a:solidFill>
              <a:latin typeface="+mj-ea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CBB643-12DE-4CEE-9E8F-383A97AEA2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0987" y="1436208"/>
            <a:ext cx="8530025" cy="502520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2DF3BF4-AA9F-4E63-AA45-F622CB861E76}"/>
              </a:ext>
            </a:extLst>
          </p:cNvPr>
          <p:cNvSpPr/>
          <p:nvPr/>
        </p:nvSpPr>
        <p:spPr bwMode="auto">
          <a:xfrm>
            <a:off x="6248400" y="4165600"/>
            <a:ext cx="1473200" cy="1041399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Trebuchet MS" pitchFamily="34" charset="0"/>
              <a:ea typeface="新細明體" pitchFamily="18" charset="-12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1A994D-8853-4A94-B6D0-6CF4692AB20E}"/>
              </a:ext>
            </a:extLst>
          </p:cNvPr>
          <p:cNvSpPr/>
          <p:nvPr/>
        </p:nvSpPr>
        <p:spPr bwMode="auto">
          <a:xfrm>
            <a:off x="5613399" y="2920712"/>
            <a:ext cx="2743201" cy="400049"/>
          </a:xfrm>
          <a:prstGeom prst="rect">
            <a:avLst/>
          </a:prstGeom>
          <a:solidFill>
            <a:srgbClr val="FFFFCC"/>
          </a:solidFill>
          <a:ln w="25400"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kumimoji="0" lang="zh-TW" altLang="en-US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rebuchet MS" pitchFamily="34" charset="0"/>
                <a:ea typeface="新細明體" pitchFamily="18" charset="-120"/>
              </a:rPr>
              <a:t>選擇每頁顯示紀錄數目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Trebuchet MS" pitchFamily="34" charset="0"/>
              <a:ea typeface="新細明體" pitchFamily="18" charset="-12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2CCACCF-9716-45B0-9CB6-E094F48E8995}"/>
              </a:ext>
            </a:extLst>
          </p:cNvPr>
          <p:cNvCxnSpPr>
            <a:cxnSpLocks/>
            <a:stCxn id="7" idx="2"/>
            <a:endCxn id="6" idx="0"/>
          </p:cNvCxnSpPr>
          <p:nvPr/>
        </p:nvCxnSpPr>
        <p:spPr bwMode="auto">
          <a:xfrm>
            <a:off x="6985000" y="3320761"/>
            <a:ext cx="0" cy="844839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958658584"/>
      </p:ext>
    </p:extLst>
  </p:cSld>
  <p:clrMapOvr>
    <a:masterClrMapping/>
  </p:clrMapOvr>
</p:sld>
</file>

<file path=ppt/theme/theme1.xml><?xml version="1.0" encoding="utf-8"?>
<a:theme xmlns:a="http://schemas.openxmlformats.org/drawingml/2006/main" name="SIM">
  <a:themeElements>
    <a:clrScheme name="CodeManagement_2006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CodeManagement_2006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>
          <a:solidFill>
            <a:srgbClr val="FF0000"/>
          </a:solidFill>
        </a:ln>
        <a:effectLst/>
        <a:ex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bg1"/>
          </a:buClr>
          <a:buSzPct val="100000"/>
          <a:buFont typeface="Wingdings" pitchFamily="2" charset="2"/>
          <a:buNone/>
          <a:tabLst/>
          <a:defRPr kumimoji="0" sz="2000" b="1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Trebuchet MS" pitchFamily="34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bg1"/>
          </a:buClr>
          <a:buSzPct val="100000"/>
          <a:buFont typeface="Wingdings" pitchFamily="2" charset="2"/>
          <a:buNone/>
          <a:tabLst/>
          <a:defRPr kumimoji="0" lang="zh-TW" altLang="en-US" sz="2000" b="1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Trebuchet MS" pitchFamily="34" charset="0"/>
            <a:ea typeface="新細明體" pitchFamily="18" charset="-120"/>
          </a:defRPr>
        </a:defPPr>
      </a:lstStyle>
    </a:lnDef>
  </a:objectDefaults>
  <a:extraClrSchemeLst>
    <a:extraClrScheme>
      <a:clrScheme name="CodeManagement_2006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deManagement_2006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deManagement_2006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deManagement_2006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deManagement_2006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deManagement_2006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deManagement_2006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IM" id="{A0F94E76-8C16-40E5-A3CE-55DB35D6768F}" vid="{7CE7B05B-110B-4092-A8E1-A6B726FA6671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420E75196C244FB01CF5896070904E" ma:contentTypeVersion="14" ma:contentTypeDescription="Create a new document." ma:contentTypeScope="" ma:versionID="90c4e40bc0863387a36d1e84a0b6df78">
  <xsd:schema xmlns:xsd="http://www.w3.org/2001/XMLSchema" xmlns:xs="http://www.w3.org/2001/XMLSchema" xmlns:p="http://schemas.microsoft.com/office/2006/metadata/properties" xmlns:ns3="cbc1d646-1363-4aff-b690-ad28a0dcdc83" xmlns:ns4="e72d07ab-fe32-4f31-a71d-405fcb5c7961" targetNamespace="http://schemas.microsoft.com/office/2006/metadata/properties" ma:root="true" ma:fieldsID="bfa839938a7e8d19f6d83a94067233af" ns3:_="" ns4:_="">
    <xsd:import namespace="cbc1d646-1363-4aff-b690-ad28a0dcdc83"/>
    <xsd:import namespace="e72d07ab-fe32-4f31-a71d-405fcb5c796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MediaServiceSystem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c1d646-1363-4aff-b690-ad28a0dcdc8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12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_activity" ma:index="16" nillable="true" ma:displayName="_activity" ma:hidden="true" ma:internalName="_activity">
      <xsd:simpleType>
        <xsd:restriction base="dms:Note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2d07ab-fe32-4f31-a71d-405fcb5c7961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cbc1d646-1363-4aff-b690-ad28a0dcdc83" xsi:nil="true"/>
  </documentManagement>
</p:properties>
</file>

<file path=customXml/itemProps1.xml><?xml version="1.0" encoding="utf-8"?>
<ds:datastoreItem xmlns:ds="http://schemas.openxmlformats.org/officeDocument/2006/customXml" ds:itemID="{D2AA04A8-37E6-43FD-92A2-B2A69B7C849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40AB0AC-1893-4F82-84FB-AEF1E41390E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bc1d646-1363-4aff-b690-ad28a0dcdc83"/>
    <ds:schemaRef ds:uri="e72d07ab-fe32-4f31-a71d-405fcb5c796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9352933-86F7-4F76-915A-1FD89A9AE99C}">
  <ds:schemaRefs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e72d07ab-fe32-4f31-a71d-405fcb5c7961"/>
    <ds:schemaRef ds:uri="cbc1d646-1363-4aff-b690-ad28a0dcdc83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SIM</Template>
  <TotalTime>11725</TotalTime>
  <Words>189</Words>
  <Application>Microsoft Office PowerPoint</Application>
  <PresentationFormat>Widescreen</PresentationFormat>
  <Paragraphs>34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微軟正黑體</vt:lpstr>
      <vt:lpstr>新細明體</vt:lpstr>
      <vt:lpstr>Calibri</vt:lpstr>
      <vt:lpstr>Cooper Black</vt:lpstr>
      <vt:lpstr>Tahoma</vt:lpstr>
      <vt:lpstr>Trebuchet MS</vt:lpstr>
      <vt:lpstr>Wingdings</vt:lpstr>
      <vt:lpstr>SIM</vt:lpstr>
      <vt:lpstr>   學生學習概覧</vt:lpstr>
      <vt:lpstr>模組選單</vt:lpstr>
      <vt:lpstr>學生學習概覧 - 模組選單</vt:lpstr>
      <vt:lpstr>優化功能</vt:lpstr>
      <vt:lpstr>學生學習概覧 – 即時驗證</vt:lpstr>
      <vt:lpstr>學生學習概覧 – 必填標示</vt:lpstr>
      <vt:lpstr>學生學習概覧 – 摺疊式搜尋介面</vt:lpstr>
      <vt:lpstr>學生學習概覧 – 摺疊式搜尋介面</vt:lpstr>
      <vt:lpstr>學生學習概覧 – 每頁顯示多少項</vt:lpstr>
      <vt:lpstr>學生學習概覧 – 篩選功能</vt:lpstr>
      <vt:lpstr>學生學習概覧 – 多重排序</vt:lpstr>
      <vt:lpstr>學生學習概覧 – 欄位自訂排列</vt:lpstr>
      <vt:lpstr>學生學習概覧 – 拖拽模式</vt:lpstr>
      <vt:lpstr>學生學習概覧 – 拖拽模式</vt:lpstr>
      <vt:lpstr>完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EDB User</dc:creator>
  <cp:lastModifiedBy>SIM T7</cp:lastModifiedBy>
  <cp:revision>242</cp:revision>
  <dcterms:created xsi:type="dcterms:W3CDTF">2024-02-09T02:36:06Z</dcterms:created>
  <dcterms:modified xsi:type="dcterms:W3CDTF">2024-06-13T01:59:16Z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0x0101002E420E75196C244FB01CF5896070904E</vt:lpwstr>
  </property>
</Properties>
</file>